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Отчет волонтерского отряда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«Береги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свое сердце»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0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21.03.2024</a:t>
            </a:r>
            <a:r>
              <a:rPr lang="en-US" sz="4000" dirty="0" smtClean="0"/>
              <a:t>, </a:t>
            </a:r>
            <a:r>
              <a:rPr lang="ru-RU" sz="4000" dirty="0" smtClean="0"/>
              <a:t>благотворительный телемарафон </a:t>
            </a:r>
            <a:r>
              <a:rPr lang="ru-RU" sz="4000" dirty="0"/>
              <a:t>«Все для Победы»! </a:t>
            </a:r>
            <a:endParaRPr lang="ru-RU" sz="4000" dirty="0"/>
          </a:p>
        </p:txBody>
      </p:sp>
      <p:pic>
        <p:nvPicPr>
          <p:cNvPr id="9218" name="Picture 2" descr="https://sun47-2.userapi.com/impg/-3-s3LM8RNjVwk1wvjqjPfytbxbLgeat_DXsTQ/DBnwjUqhMts.jpg?size=2560x1920&amp;quality=95&amp;sign=1a9efa4185d0349c0605051aea55755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47-2.userapi.com/impg/G1zPXRzVFjP3RGHm-BmVfpT8aZR0-G44cHMnpw/MhaaulqLFtk.jpg?size=1620x2160&amp;quality=95&amp;sign=98ac51f96ddd2faf1e2f20a4d5aa268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5979"/>
            <a:ext cx="3600400" cy="451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8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05.11.2023</a:t>
            </a:r>
            <a:r>
              <a:rPr lang="en-US" sz="2800" dirty="0" smtClean="0"/>
              <a:t>,</a:t>
            </a:r>
            <a:r>
              <a:rPr lang="ru-RU" sz="2800" dirty="0" smtClean="0"/>
              <a:t> квиз в честь </a:t>
            </a:r>
            <a:r>
              <a:rPr lang="ru-RU" sz="2800" dirty="0"/>
              <a:t>празднования Международного дня </a:t>
            </a:r>
            <a:r>
              <a:rPr lang="ru-RU" sz="2800" dirty="0" smtClean="0"/>
              <a:t>добровольца</a:t>
            </a:r>
            <a:endParaRPr lang="ru-RU" sz="2800" dirty="0"/>
          </a:p>
        </p:txBody>
      </p:sp>
      <p:pic>
        <p:nvPicPr>
          <p:cNvPr id="3074" name="Picture 2" descr="https://sun9-19.userapi.com/impg/RM7Pge7llMETeMFP7GFWrTZslIsid3t130ntqg/sCsaGa6YFnM.jpg?size=2560x1707&amp;quality=95&amp;sign=b371a4be7413ca4f4a7e844a8f83968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7550"/>
            <a:ext cx="388767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13.userapi.com/impg/eeHT8NBGmfxI82MmOoeuEBGU4jDoYslnKzJglg/JuO_itNhhHA.jpg?size=2560x1707&amp;quality=95&amp;sign=4cedc5a85fb5cfc51041dd4287c2eb5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67550"/>
            <a:ext cx="388767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45.userapi.com/impg/pTtLt5IO0ePYzf2rS4VMSJM1cq5t8k65l6-ZXA/1JnhpnVn4Mc.jpg?size=2560x1920&amp;quality=95&amp;sign=b76a7a4f29bfdb15a95c515924b809b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4110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0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28.11.2023</a:t>
            </a:r>
            <a:r>
              <a:rPr lang="en-US" dirty="0" smtClean="0"/>
              <a:t>, </a:t>
            </a:r>
            <a:r>
              <a:rPr lang="ru-RU" dirty="0" smtClean="0"/>
              <a:t>лекция </a:t>
            </a:r>
            <a:r>
              <a:rPr lang="ru-RU" dirty="0"/>
              <a:t>«Вред электронных сигарет, вейпов и курительных смесей»</a:t>
            </a:r>
            <a:endParaRPr lang="ru-RU" dirty="0"/>
          </a:p>
        </p:txBody>
      </p:sp>
      <p:pic>
        <p:nvPicPr>
          <p:cNvPr id="2050" name="Picture 2" descr="https://sun9-33.userapi.com/impg/8CdB-CAxbrwt6SP2Cc7U8JNJhyzgDm27ElzhjQ/G1x_JP-G_h4.jpg?size=1280x960&amp;quality=95&amp;sign=3b406748c657ea64b080dce8f9ec853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04"/>
            <a:ext cx="4471922" cy="33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6.userapi.com/impg/MYqYZQQPWPFYV3JBwTfxv2e1d6D-e4sqprHRDw/t-nPOH1glgY.jpg?size=1440x1920&amp;quality=95&amp;sign=b8426782d1012695a1ea9862740d143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88329"/>
            <a:ext cx="2516252" cy="33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8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29.11.2023</a:t>
            </a:r>
            <a:r>
              <a:rPr lang="en-US" dirty="0" smtClean="0"/>
              <a:t>, </a:t>
            </a:r>
            <a:r>
              <a:rPr lang="ru-RU" dirty="0" smtClean="0"/>
              <a:t>конкурс на лучший волонтерский отряд</a:t>
            </a:r>
            <a:endParaRPr lang="ru-RU" dirty="0"/>
          </a:p>
        </p:txBody>
      </p:sp>
      <p:pic>
        <p:nvPicPr>
          <p:cNvPr id="1026" name="Picture 2" descr="https://sun9-23.userapi.com/impg/PZqcggVhOdf4rhMEX9nKYQ0IGO_4thV7Xu8j1Q/2Ady-CiL3aw.jpg?size=1280x854&amp;quality=95&amp;sign=39990ea53798901e1bbf7f6026b3636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40" y="1988840"/>
            <a:ext cx="6840486" cy="4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8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20.02.2024</a:t>
            </a:r>
            <a:r>
              <a:rPr lang="en-US" sz="4000" dirty="0" smtClean="0"/>
              <a:t>, </a:t>
            </a:r>
            <a:r>
              <a:rPr lang="ru-RU" sz="4000" dirty="0" smtClean="0"/>
              <a:t>квиз </a:t>
            </a:r>
            <a:r>
              <a:rPr lang="ru-RU" sz="4000" dirty="0"/>
              <a:t>приуроченный ко Дню защитника </a:t>
            </a:r>
            <a:r>
              <a:rPr lang="ru-RU" sz="4000" dirty="0" smtClean="0"/>
              <a:t>Отечества</a:t>
            </a:r>
            <a:endParaRPr lang="ru-RU" sz="4000" dirty="0"/>
          </a:p>
        </p:txBody>
      </p:sp>
      <p:pic>
        <p:nvPicPr>
          <p:cNvPr id="4098" name="Picture 2" descr="https://sun9-61.userapi.com/impg/6s7KF4gwNcx9i1F42gJwZD9HZ2lG82wALiJSFQ/jG28OrICqbE.jpg?size=2560x1707&amp;quality=95&amp;sign=43f3296bc3a620a5f8dff4785df5742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9" y="2204864"/>
            <a:ext cx="449683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79.userapi.com/impg/6Y-vU_yZk9NEVn-EiRAkA8_O1DobnOfK6pj_gg/oh9afrJOvgU.jpg?size=2560x1920&amp;quality=95&amp;sign=1bc2dd3149307484bf94953210c0198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15168"/>
            <a:ext cx="4032448" cy="308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9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29.02.2024</a:t>
            </a:r>
            <a:r>
              <a:rPr lang="en-US" dirty="0" smtClean="0"/>
              <a:t>, </a:t>
            </a:r>
            <a:r>
              <a:rPr lang="ru-RU" dirty="0" smtClean="0"/>
              <a:t>квиз"8/23</a:t>
            </a:r>
            <a:r>
              <a:rPr lang="ru-RU" dirty="0"/>
              <a:t>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sun9-38.userapi.com/impg/19H_f1a3WBHEGx1l7Hog5fRw1KuyLrD7Lez18g/CeJCIWB4gfA.jpg?size=2560x1707&amp;quality=95&amp;sign=c71673ec921f59a68582027c30d5e94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215064" cy="28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64.userapi.com/impg/Vc-3xPq9E_8j0M_BpYTLENbtotl_SeZlvy1s1Q/4I9WHlCtg6I.jpg?size=2560x1920&amp;quality=95&amp;sign=d5453b209e6a356f9d5451501b1188c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96702"/>
            <a:ext cx="4390968" cy="329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20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01.03.2024</a:t>
            </a:r>
            <a:r>
              <a:rPr lang="en-US" dirty="0" smtClean="0"/>
              <a:t>, </a:t>
            </a:r>
            <a:r>
              <a:rPr lang="ru-RU" dirty="0" smtClean="0"/>
              <a:t>акция </a:t>
            </a:r>
            <a:r>
              <a:rPr lang="ru-RU" dirty="0"/>
              <a:t>«береги свое сердце»</a:t>
            </a:r>
            <a:endParaRPr lang="ru-RU" dirty="0"/>
          </a:p>
        </p:txBody>
      </p:sp>
      <p:pic>
        <p:nvPicPr>
          <p:cNvPr id="7170" name="Picture 2" descr="https://sun9-61.userapi.com/impg/SuJ7cH2ckeni4tyr-y9t_pjnVIHNMxneQW_Bpw/9BbZmumbA0Y.jpg?size=1620x2160&amp;quality=95&amp;sign=2fe7b515a338879c5280b842aeb7bdd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4563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42.userapi.com/impg/8eJChutcAS60isZT5xiNQoHdcUmePjKVZgdzNg/7t-1QaVw0hQ.jpg?size=991x1322&amp;quality=95&amp;sign=85da3e2e56c609f9411ca3b750385ce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05416"/>
            <a:ext cx="3463199" cy="46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26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02.03.2024</a:t>
            </a:r>
            <a:r>
              <a:rPr lang="en-US" sz="4800" dirty="0" smtClean="0"/>
              <a:t>, </a:t>
            </a:r>
            <a:r>
              <a:rPr lang="ru-RU" sz="4800" dirty="0" smtClean="0"/>
              <a:t>сбор макулатуры</a:t>
            </a:r>
            <a:endParaRPr lang="ru-RU" sz="4800" dirty="0"/>
          </a:p>
        </p:txBody>
      </p:sp>
      <p:pic>
        <p:nvPicPr>
          <p:cNvPr id="6146" name="Picture 2" descr="https://sun9-23.userapi.com/impg/mgOTeTD0l2qQNW8ppcsxwdL0tx0XYaXtj6eJkA/hwTDPvdG8BU.jpg?size=2560x1920&amp;quality=95&amp;sign=3bb2a7a7bc168a8ba3901b96faec212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38.userapi.com/impg/aPEW7L3ksaMh7xXuwMntxNFMJTOZSj7nebhNaQ/77WF4B0oeEQ.jpg?size=1620x2160&amp;quality=95&amp;sign=a2525e3e8dd7ba26d1f82fcf5057411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63737"/>
            <a:ext cx="3816424" cy="49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7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07.03.2024</a:t>
            </a:r>
            <a:r>
              <a:rPr lang="en-US" sz="4000" dirty="0" smtClean="0"/>
              <a:t>, </a:t>
            </a:r>
            <a:r>
              <a:rPr lang="ru-RU" sz="4000" dirty="0" smtClean="0"/>
              <a:t>квиз-игра</a:t>
            </a:r>
            <a:r>
              <a:rPr lang="ru-RU" sz="4000" dirty="0"/>
              <a:t>, посвящённая </a:t>
            </a:r>
            <a:r>
              <a:rPr lang="ru-RU" sz="4000" dirty="0" smtClean="0"/>
              <a:t>Международному </a:t>
            </a:r>
            <a:r>
              <a:rPr lang="ru-RU" sz="4000" dirty="0"/>
              <a:t>женскому дню</a:t>
            </a:r>
            <a:endParaRPr lang="ru-RU" sz="4000" dirty="0"/>
          </a:p>
        </p:txBody>
      </p:sp>
      <p:pic>
        <p:nvPicPr>
          <p:cNvPr id="8194" name="Picture 2" descr="https://sun9-38.userapi.com/impg/cGTrtgT3YlLVRMEpY9zyaRHkxVUcZy-X_JYPCQ/Wjpy9uO_3cY.jpg?size=2560x2423&amp;quality=95&amp;sign=7d10efc51c5b0c26cc1373bbbf50d4d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4" y="2420888"/>
            <a:ext cx="37278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33.userapi.com/impg/iNU7lc59Nnx0_ABKFJCnH8QwRk3MIe2mqj_mvg/uy9xC_7oGzs.jpg?size=2504x2098&amp;quality=95&amp;sign=bca8eefb301bce4fc23f1726f4fc651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168227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64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Отчет волонтерского отряда «Береги свое сердце»</vt:lpstr>
      <vt:lpstr>05.11.2023, квиз в честь празднования Международного дня добровольца</vt:lpstr>
      <vt:lpstr>28.11.2023, лекция «Вред электронных сигарет, вейпов и курительных смесей»</vt:lpstr>
      <vt:lpstr>29.11.2023, конкурс на лучший волонтерский отряд</vt:lpstr>
      <vt:lpstr>20.02.2024, квиз приуроченный ко Дню защитника Отечества</vt:lpstr>
      <vt:lpstr>29.02.2024, квиз"8/23" </vt:lpstr>
      <vt:lpstr>01.03.2024, акция «береги свое сердце»</vt:lpstr>
      <vt:lpstr>02.03.2024, сбор макулатуры</vt:lpstr>
      <vt:lpstr>07.03.2024, квиз-игра, посвящённая Международному женскому дню</vt:lpstr>
      <vt:lpstr>21.03.2024, благотворительный телемарафон «Все для Победы»!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волонтерского отряда «Береги свое сердце»</dc:title>
  <dc:creator>RTZ Ez4</dc:creator>
  <cp:lastModifiedBy>RTZ Ez4</cp:lastModifiedBy>
  <cp:revision>6</cp:revision>
  <dcterms:created xsi:type="dcterms:W3CDTF">2024-03-26T05:47:03Z</dcterms:created>
  <dcterms:modified xsi:type="dcterms:W3CDTF">2024-03-26T07:01:30Z</dcterms:modified>
</cp:coreProperties>
</file>